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3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0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7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1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C266-39B4-41A0-A333-D521D946EC2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E9D8-AE99-47F1-ABEE-71B7729F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0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53"/>
            <a:ext cx="3678756" cy="2299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145382"/>
            <a:ext cx="3584773" cy="2698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12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14731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85"/>
            <a:ext cx="3686839" cy="2501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350461"/>
            <a:ext cx="3687024" cy="2347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13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5723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55"/>
            <a:ext cx="3691613" cy="22643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111176"/>
            <a:ext cx="3683070" cy="23117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14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05616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2019-11-11T08:32:23Z</dcterms:created>
  <dcterms:modified xsi:type="dcterms:W3CDTF">2019-11-11T08:32:52Z</dcterms:modified>
</cp:coreProperties>
</file>